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7" r:id="rId2"/>
    <p:sldId id="291" r:id="rId3"/>
    <p:sldId id="292" r:id="rId4"/>
    <p:sldId id="309" r:id="rId5"/>
    <p:sldId id="299" r:id="rId6"/>
    <p:sldId id="300" r:id="rId7"/>
    <p:sldId id="301" r:id="rId8"/>
    <p:sldId id="294" r:id="rId9"/>
    <p:sldId id="295" r:id="rId10"/>
    <p:sldId id="296" r:id="rId11"/>
    <p:sldId id="297" r:id="rId12"/>
    <p:sldId id="298" r:id="rId13"/>
    <p:sldId id="308" r:id="rId14"/>
    <p:sldId id="303" r:id="rId15"/>
    <p:sldId id="304" r:id="rId16"/>
    <p:sldId id="305" r:id="rId17"/>
    <p:sldId id="306" r:id="rId18"/>
    <p:sldId id="307" r:id="rId19"/>
    <p:sldId id="316" r:id="rId20"/>
    <p:sldId id="311" r:id="rId21"/>
    <p:sldId id="312" r:id="rId22"/>
    <p:sldId id="313" r:id="rId23"/>
    <p:sldId id="314" r:id="rId24"/>
    <p:sldId id="315" r:id="rId25"/>
    <p:sldId id="26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>
        <p:scale>
          <a:sx n="83" d="100"/>
          <a:sy n="83" d="100"/>
        </p:scale>
        <p:origin x="-96" y="-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102C3-30D1-4F9A-85BF-72E12E12931E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738473-AF9B-4BB8-A482-E0D2EABD8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342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79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818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316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96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20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637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75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2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631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16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36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B9E947-211D-4002-9154-404F67680F81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03115-AFB3-4027-87B4-D6D219265B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912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679576" y="2819355"/>
            <a:ext cx="7207624" cy="688898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800" b="1" kern="0" dirty="0">
              <a:solidFill>
                <a:prstClr val="black">
                  <a:lumMod val="65000"/>
                  <a:lumOff val="35000"/>
                </a:prstClr>
              </a:solidFill>
              <a:effectLst>
                <a:outerShdw blurRad="38100" dist="38100" dir="2700000" algn="tl">
                  <a:srgbClr val="C0C0C0"/>
                </a:outerShdw>
              </a:effectLst>
              <a:ea typeface="+mj-ea"/>
              <a:cs typeface="+mj-c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628270" y="3333636"/>
            <a:ext cx="7258930" cy="710540"/>
          </a:xfrm>
          <a:prstGeom prst="rect">
            <a:avLst/>
          </a:prstGeom>
        </p:spPr>
        <p:txBody>
          <a:bodyPr/>
          <a:lstStyle/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i="1" kern="0" dirty="0" smtClean="0">
                <a:solidFill>
                  <a:srgbClr val="584657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+mj-ea"/>
                <a:cs typeface="+mj-cs"/>
              </a:rPr>
              <a:t>Kisel &amp; SQA KALIMANTAN</a:t>
            </a:r>
          </a:p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id-ID" sz="2000" b="1" i="1" kern="0" dirty="0" smtClean="0">
                <a:solidFill>
                  <a:srgbClr val="584657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+mj-ea"/>
                <a:cs typeface="+mj-cs"/>
              </a:rPr>
              <a:t> 16 November</a:t>
            </a:r>
            <a:r>
              <a:rPr lang="en-US" sz="2000" b="1" i="1" kern="0" dirty="0" smtClean="0">
                <a:solidFill>
                  <a:srgbClr val="584657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+mj-ea"/>
                <a:cs typeface="+mj-cs"/>
              </a:rPr>
              <a:t> 201</a:t>
            </a:r>
            <a:r>
              <a:rPr lang="id-ID" sz="2000" b="1" i="1" kern="0" dirty="0" smtClean="0">
                <a:solidFill>
                  <a:srgbClr val="584657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+mj-ea"/>
                <a:cs typeface="+mj-cs"/>
              </a:rPr>
              <a:t>6</a:t>
            </a:r>
            <a:endParaRPr lang="en-US" sz="2000" b="1" i="1" kern="0" dirty="0" smtClean="0">
              <a:solidFill>
                <a:srgbClr val="584657"/>
              </a:solidFill>
              <a:effectLst>
                <a:outerShdw blurRad="38100" dist="38100" dir="2700000" algn="tl">
                  <a:srgbClr val="C0C0C0"/>
                </a:outerShdw>
              </a:effectLst>
              <a:ea typeface="+mj-ea"/>
              <a:cs typeface="+mj-cs"/>
            </a:endParaRPr>
          </a:p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398" b="1" kern="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+mj-ea"/>
                <a:cs typeface="+mj-cs"/>
              </a:rPr>
              <a:t> </a:t>
            </a:r>
            <a:endParaRPr lang="en-US" sz="2398" b="1" kern="0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ea typeface="+mj-ea"/>
              <a:cs typeface="+mj-cs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599" b="1" kern="0" dirty="0">
              <a:solidFill>
                <a:prstClr val="black">
                  <a:lumMod val="65000"/>
                  <a:lumOff val="35000"/>
                </a:prstClr>
              </a:solidFill>
              <a:effectLst>
                <a:outerShdw blurRad="38100" dist="38100" dir="2700000" algn="tl">
                  <a:srgbClr val="C0C0C0"/>
                </a:outerShdw>
              </a:effectLst>
              <a:ea typeface="+mj-ea"/>
              <a:cs typeface="+mj-cs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772416" y="3294345"/>
            <a:ext cx="711478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6160119" y="1557022"/>
            <a:ext cx="572708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id-ID" sz="3200" b="1" cap="none" spc="0" dirty="0" smtClean="0">
                <a:ln w="10541" cmpd="sng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Report Drive Test</a:t>
            </a:r>
          </a:p>
          <a:p>
            <a:pPr algn="r"/>
            <a:r>
              <a:rPr lang="id-ID" sz="3200" b="1" dirty="0" smtClean="0">
                <a:ln w="10541" cmpd="sng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Complaint Komplek Bali Agung 3</a:t>
            </a:r>
          </a:p>
          <a:p>
            <a:pPr algn="r"/>
            <a:r>
              <a:rPr lang="id-ID" sz="3200" b="1" dirty="0" smtClean="0">
                <a:ln w="10541" cmpd="sng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Idle Triple </a:t>
            </a:r>
            <a:r>
              <a:rPr lang="id-ID" sz="3200" b="1" dirty="0" smtClean="0">
                <a:ln w="10541" cmpd="sng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</a:t>
            </a:r>
            <a:endParaRPr lang="en-US" sz="3200" b="1" cap="none" spc="0" dirty="0">
              <a:ln w="10541" cmpd="sng">
                <a:solidFill>
                  <a:schemeClr val="bg1">
                    <a:lumMod val="5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3371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4" descr="E:\LOGFILE\11. NOVEMBER\16112016\Capture\Idel Triple Mode\After\4G\RSRP\23-11-2016 23-23-3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7" r="20263"/>
          <a:stretch/>
        </p:blipFill>
        <p:spPr bwMode="auto">
          <a:xfrm>
            <a:off x="5091834" y="890877"/>
            <a:ext cx="4916432" cy="5547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E:\LOGFILE\11. NOVEMBER\16112016\Capture\Idel Triple Mode\Before\4G\RSRP\23-11-2016 23-45-01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0" r="21932"/>
          <a:stretch/>
        </p:blipFill>
        <p:spPr bwMode="auto">
          <a:xfrm>
            <a:off x="227760" y="890877"/>
            <a:ext cx="4695653" cy="5547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192651" y="199323"/>
            <a:ext cx="2820772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RSRP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171" name="Picture 3" descr="E:\LOGFILE\11. NOVEMBER\16112016\Capture\Idel Triple Mode\Before\4G\RSRP\23-11-2016 23-45-1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83" y="890877"/>
            <a:ext cx="1619250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ight Arrow 2"/>
          <p:cNvSpPr/>
          <p:nvPr/>
        </p:nvSpPr>
        <p:spPr>
          <a:xfrm rot="789940" flipH="1">
            <a:off x="2392884" y="6013449"/>
            <a:ext cx="936277" cy="21590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7173" name="Picture 5" descr="E:\LOGFILE\11. NOVEMBER\16112016\Capture\Idel Triple Mode\After\4G\RSRP\23-11-2016 23-24-06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481" y="890876"/>
            <a:ext cx="1619250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97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E:\LOGFILE\11. NOVEMBER\16112016\Capture\Idel Triple Mode\After\3G\EcNo\23-11-2016 23-30-5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998"/>
          <a:stretch/>
        </p:blipFill>
        <p:spPr bwMode="auto">
          <a:xfrm>
            <a:off x="5079482" y="890878"/>
            <a:ext cx="4928784" cy="5547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E:\LOGFILE\11. NOVEMBER\16112016\Capture\Idel Triple Mode\Before\3G\EcNo\24-11-2016 0-00-51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531"/>
          <a:stretch/>
        </p:blipFill>
        <p:spPr bwMode="auto">
          <a:xfrm>
            <a:off x="225084" y="890877"/>
            <a:ext cx="4698329" cy="5547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145008" y="199323"/>
            <a:ext cx="2916055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Ec/n0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195" name="Picture 3" descr="E:\LOGFILE\11. NOVEMBER\16112016\Capture\Idel Triple Mode\Before\3G\EcNo\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85" y="878177"/>
            <a:ext cx="15716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7" name="Picture 5" descr="E:\LOGFILE\11. NOVEMBER\16112016\Capture\Idel Triple Mode\After\3G\EcNo\23-11-2016 23-31-0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781" y="890878"/>
            <a:ext cx="15716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94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E:\LOGFILE\11. NOVEMBER\16112016\Capture\Idel Triple Mode\After\4G\RSRQ\23-11-2016 23-24-27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9" r="19815"/>
          <a:stretch/>
        </p:blipFill>
        <p:spPr bwMode="auto">
          <a:xfrm>
            <a:off x="5079483" y="878177"/>
            <a:ext cx="4928782" cy="5559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E:\LOGFILE\11. NOVEMBER\16112016\Capture\Idel Triple Mode\Before\4G\RSRQ\23-11-2016 23-44-29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67" r="21487"/>
          <a:stretch/>
        </p:blipFill>
        <p:spPr bwMode="auto">
          <a:xfrm>
            <a:off x="225084" y="890877"/>
            <a:ext cx="4698330" cy="5547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164886" y="199323"/>
            <a:ext cx="2876301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RSRQ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219" name="Picture 3" descr="E:\LOGFILE\11. NOVEMBER\16112016\Capture\Idel Triple Mode\Before\4G\RSRQ\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85" y="890877"/>
            <a:ext cx="1524000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1" name="Picture 5" descr="E:\LOGFILE\11. NOVEMBER\16112016\Capture\Idel Triple Mode\After\4G\RSRQ\23-11-2016 23-24-38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483" y="865477"/>
            <a:ext cx="1524000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856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263650" y="2871629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4524425" y="2881631"/>
            <a:ext cx="307468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2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MOBILE 3G</a:t>
            </a:r>
            <a:endParaRPr lang="en-US" sz="32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6413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200953" y="199323"/>
            <a:ext cx="6009081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Serving System and Band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42" name="Picture 2" descr="E:\LOGFILE\11. NOVEMBER\16112016\Capture\3G\Plotting by Serving &amp; band (Telkomsel)\22-11-2016 13-23-0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53" y="876300"/>
            <a:ext cx="9807312" cy="5638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3" name="Picture 3" descr="E:\LOGFILE\11. NOVEMBER\16112016\Capture\3G\Plotting by Serving &amp; band (Telkomsel)\22-11-2016 13-23-1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792" y="5473214"/>
            <a:ext cx="2258951" cy="56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707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E:\LOGFILE\11. NOVEMBER\16112016\Capture\3G\Plotting by SC DAN BCCH(Telkomsel)\22-11-2016 13-17-1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85" y="876300"/>
            <a:ext cx="9795880" cy="5608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189922" y="199323"/>
            <a:ext cx="4659545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Scrambling Code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2" descr="E:\LOGFILE\11. NOVEMBER\16112016\Capture\3G\Plotting by SC DAN BCCH(Telkomsel)\22-11-2016 13-18-2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792" y="5473213"/>
            <a:ext cx="1595153" cy="56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997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E:\LOGFILE\11. NOVEMBER\16112016\Capture\3G\Plotting by RSCP DAN RXLEV (Telkomsel)\22-11-2016 13-13-3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85" y="876301"/>
            <a:ext cx="9795880" cy="5608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199062" y="199323"/>
            <a:ext cx="280794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RSCP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2" descr="E:\LOGFILE\11. NOVEMBER\16112016\Capture\3G\Plotting by RSCP DAN RXLEV (Telkomsel)\22-11-2016 13-13-5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792" y="5295920"/>
            <a:ext cx="16478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134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E:\LOGFILE\11. NOVEMBER\16112016\Capture\3G\Plotting by EcNo (Telkomsel)\22-11-2016 13-14-2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85" y="876301"/>
            <a:ext cx="9783180" cy="5608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145009" y="199323"/>
            <a:ext cx="2916055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Ec/n0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3" descr="E:\LOGFILE\11. NOVEMBER\16112016\Capture\3G\Plotting by EcNo (Telkomsel)\22-11-2016 13-14-3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792" y="5295920"/>
            <a:ext cx="16478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605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E:\LOGFILE\11. NOVEMBER\16112016\Capture\3G\Plotting by Throughput (Telkomsel)\22-11-2016 13-19-2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85" y="876301"/>
            <a:ext cx="9783180" cy="5608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201567" y="199323"/>
            <a:ext cx="4733347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Throughput &amp; Event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38" name="Picture 2" descr="E:\LOGFILE\11. NOVEMBER\16112016\Capture\3G\Plotting by Throughput (Telkomsel)\22-11-2016 13-19-4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93" y="4849813"/>
            <a:ext cx="20002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E:\LOGFILE\11. NOVEMBER\16112016\Capture\3G\Plotting by Event (Telkomsel)\22-11-2016 13-20-5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463" y="924967"/>
            <a:ext cx="2133600" cy="459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1" name="Picture 5" descr="E:\LOGFILE\11. NOVEMBER\16112016\Capture\3G\Plotting by Event (Telkomsel)\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7465" y="1196975"/>
            <a:ext cx="2193925" cy="3027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 descr="E:\LOGFILE\11. NOVEMBER\16112016\Capture\3G\Plotting by Event (Telkomsel)\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0165" y="4250078"/>
            <a:ext cx="2183735" cy="223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99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263650" y="2871629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4524424" y="2881631"/>
            <a:ext cx="307468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2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MOBILE 4G</a:t>
            </a:r>
            <a:endParaRPr lang="en-US" sz="32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341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3372392" y="1756052"/>
            <a:ext cx="4775666" cy="3046988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2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Tools :</a:t>
            </a:r>
            <a:endParaRPr lang="id-ID" sz="3200" b="1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id-ID" sz="32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Nemo Handy (Samsung S5)</a:t>
            </a:r>
          </a:p>
          <a:p>
            <a:pPr algn="ctr"/>
            <a:endParaRPr lang="id-ID" sz="3200" b="1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id-ID" sz="32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Metode :</a:t>
            </a:r>
          </a:p>
          <a:p>
            <a:pPr algn="ctr"/>
            <a:r>
              <a:rPr lang="id-ID" sz="32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Idle Triple Mode</a:t>
            </a:r>
          </a:p>
          <a:p>
            <a:pPr algn="ctr"/>
            <a:r>
              <a:rPr lang="id-ID" sz="3200" b="1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Mobile 3G &amp; 4G</a:t>
            </a:r>
            <a:endParaRPr lang="id-ID" sz="3200" b="1" cap="none" spc="0" dirty="0" smtClean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0289" y="192139"/>
            <a:ext cx="288348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2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Tools &amp; Metode</a:t>
            </a:r>
            <a:endParaRPr lang="en-US" sz="32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9274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74650" y="744538"/>
            <a:ext cx="8830310" cy="4254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1000"/>
              </a:spcBef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  <a:defRPr/>
            </a:pPr>
            <a:endParaRPr lang="en-US" sz="2400" dirty="0"/>
          </a:p>
          <a:p>
            <a:pPr algn="ctr"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9203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74650" y="744538"/>
            <a:ext cx="8830310" cy="4254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1000"/>
              </a:spcBef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  <a:defRPr/>
            </a:pPr>
            <a:endParaRPr lang="en-US" sz="2400" dirty="0"/>
          </a:p>
          <a:p>
            <a:pPr algn="ctr"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6780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74650" y="744538"/>
            <a:ext cx="8830310" cy="4254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1000"/>
              </a:spcBef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  <a:defRPr/>
            </a:pPr>
            <a:endParaRPr lang="en-US" sz="2400" dirty="0"/>
          </a:p>
          <a:p>
            <a:pPr algn="ctr"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7007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74650" y="744538"/>
            <a:ext cx="8830310" cy="4254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1000"/>
              </a:spcBef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  <a:defRPr/>
            </a:pPr>
            <a:endParaRPr lang="en-US" sz="2400" dirty="0"/>
          </a:p>
          <a:p>
            <a:pPr algn="ctr"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5327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74650" y="744538"/>
            <a:ext cx="8830310" cy="4254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1000"/>
              </a:spcBef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>
              <a:latin typeface="+mn-lt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  <a:defRPr/>
            </a:pPr>
            <a:endParaRPr lang="en-US" sz="2400" dirty="0"/>
          </a:p>
          <a:p>
            <a:pPr algn="ctr" ea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5084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004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240086" y="192139"/>
            <a:ext cx="274389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2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Rute Drive Test</a:t>
            </a:r>
            <a:endParaRPr lang="en-US" sz="32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E:\LOGFILE\11. NOVEMBER\16112016\Capture\RUT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86" y="860500"/>
            <a:ext cx="9768179" cy="564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95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996950" y="2569239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4124581" y="2563843"/>
            <a:ext cx="334097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200" b="1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IDLE TRIPLE MODE</a:t>
            </a:r>
            <a:endParaRPr lang="en-US" sz="32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6413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229346" y="237423"/>
            <a:ext cx="4936287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Packet Technology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1" name="Picture 3" descr="E:\LOGFILE\11. NOVEMBER\16112016\Capture\Idel Triple Mode\Before\4G\Packet Technology\23-11-2016 23-42-16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700"/>
          <a:stretch/>
        </p:blipFill>
        <p:spPr bwMode="auto">
          <a:xfrm>
            <a:off x="225085" y="895169"/>
            <a:ext cx="4841696" cy="556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E:\LOGFILE\11. NOVEMBER\16112016\Capture\Idel Triple Mode\Before\4G\Packet Technology\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46" y="884526"/>
            <a:ext cx="22098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:\LOGFILE\11. NOVEMBER\16112016\Capture\Idel Triple Mode\After\4G\Packet Technology\23-11-2016 23-21-05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082"/>
          <a:stretch/>
        </p:blipFill>
        <p:spPr bwMode="auto">
          <a:xfrm>
            <a:off x="5165633" y="896924"/>
            <a:ext cx="4842632" cy="556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E:\LOGFILE\11. NOVEMBER\16112016\Capture\Idel Triple Mode\After\4G\Packet Technology\23-11-2016 23-21-26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478" y="896924"/>
            <a:ext cx="2181225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038855" y="884526"/>
            <a:ext cx="1011559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BEFORE</a:t>
            </a:r>
            <a:endParaRPr lang="id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155146" y="884526"/>
            <a:ext cx="853119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AFTER</a:t>
            </a:r>
            <a:endParaRPr lang="id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060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E:\LOGFILE\11. NOVEMBER\16112016\Capture\Idel Triple Mode\Before\Cell Id\24-11-2016 0-03-5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8" r="40254"/>
          <a:stretch/>
        </p:blipFill>
        <p:spPr bwMode="auto">
          <a:xfrm>
            <a:off x="237912" y="896924"/>
            <a:ext cx="4685502" cy="556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197422" y="216096"/>
            <a:ext cx="490063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Cell Identification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5" name="Picture 3" descr="E:\LOGFILE\11. NOVEMBER\16112016\Capture\Idel Triple Mode\Before\Cell Id\24-11-2016 0-04-1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657" y="896924"/>
            <a:ext cx="1371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E:\LOGFILE\11. NOVEMBER\16112016\Capture\Idel Triple Mode\Before\Cell Id\24-11-2016 0-04-36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84" y="2649524"/>
            <a:ext cx="1384427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E:\LOGFILE\11. NOVEMBER\16112016\Capture\Idel Triple Mode\After\Cell\23-11-2016 23-28-48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8" r="20531"/>
          <a:stretch/>
        </p:blipFill>
        <p:spPr bwMode="auto">
          <a:xfrm>
            <a:off x="5091832" y="896924"/>
            <a:ext cx="4916433" cy="556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E:\LOGFILE\11. NOVEMBER\16112016\Capture\Idel Triple Mode\After\Cell\23-11-2016 23-29-11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832" y="896924"/>
            <a:ext cx="13716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3911855" y="884526"/>
            <a:ext cx="1011559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BEFORE</a:t>
            </a:r>
            <a:endParaRPr lang="id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155146" y="884526"/>
            <a:ext cx="853119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AFTER</a:t>
            </a:r>
            <a:endParaRPr lang="id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6896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4" descr="E:\LOGFILE\11. NOVEMBER\16112016\Capture\Idel Triple Mode\After\3G\SC\23-11-2016 23-29-38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43" r="37780"/>
          <a:stretch/>
        </p:blipFill>
        <p:spPr bwMode="auto">
          <a:xfrm>
            <a:off x="5091832" y="896923"/>
            <a:ext cx="4916433" cy="5547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E:\LOGFILE\11. NOVEMBER\16112016\Capture\Idel Triple Mode\Before\3G\SC\24-11-2016 0-01-27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68" r="36702"/>
          <a:stretch/>
        </p:blipFill>
        <p:spPr bwMode="auto">
          <a:xfrm>
            <a:off x="225084" y="896623"/>
            <a:ext cx="4698330" cy="556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5024" y="199323"/>
            <a:ext cx="4659545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Scrambling Code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099" name="Picture 3" descr="E:\LOGFILE\11. NOVEMBER\16112016\Capture\Idel Triple Mode\Before\3G\SC\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84" y="896923"/>
            <a:ext cx="1343025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E:\LOGFILE\11. NOVEMBER\16112016\Capture\Idel Triple Mode\After\3G\SC\23-11-2016 23-29-54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265" y="884527"/>
            <a:ext cx="1343025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3911855" y="884526"/>
            <a:ext cx="1011559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BEFORE</a:t>
            </a:r>
            <a:endParaRPr lang="id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155146" y="884526"/>
            <a:ext cx="853119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AFTER</a:t>
            </a:r>
            <a:endParaRPr lang="id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43684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E:\LOGFILE\11. NOVEMBER\16112016\Capture\Idel Triple Mode\After\4G\PCI\23-11-2016 23-27-35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2" r="20368"/>
          <a:stretch/>
        </p:blipFill>
        <p:spPr bwMode="auto">
          <a:xfrm>
            <a:off x="5091833" y="884526"/>
            <a:ext cx="4916432" cy="5553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E:\LOGFILE\11. NOVEMBER\16112016\Capture\Idel Triple Mode\Before\4G\PCI\23-11-2016 23-45-55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41" r="22795"/>
          <a:stretch/>
        </p:blipFill>
        <p:spPr bwMode="auto">
          <a:xfrm>
            <a:off x="225085" y="884526"/>
            <a:ext cx="4698329" cy="5559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pic>
        <p:nvPicPr>
          <p:cNvPr id="5123" name="Picture 3" descr="E:\LOGFILE\11. NOVEMBER\16112016\Capture\Idel Triple Mode\Before\4G\PCI\23-11-2016 23-46-1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85" y="884526"/>
            <a:ext cx="182880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206281" y="199323"/>
            <a:ext cx="6176243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Physical Cell Identification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125" name="Picture 5" descr="E:\LOGFILE\11. NOVEMBER\16112016\Capture\Idel Triple Mode\After\4G\PCI\23-11-2016 23-28-00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481" y="884526"/>
            <a:ext cx="1828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3911855" y="884526"/>
            <a:ext cx="1011559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BEFORE</a:t>
            </a:r>
            <a:endParaRPr lang="id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155146" y="884526"/>
            <a:ext cx="853119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AFTER</a:t>
            </a:r>
            <a:endParaRPr lang="id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56639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E:\LOGFILE\11. NOVEMBER\16112016\Capture\Idel Triple Mode\After\3G\RSCP\23-11-2016 23-30-17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549"/>
          <a:stretch/>
        </p:blipFill>
        <p:spPr bwMode="auto">
          <a:xfrm>
            <a:off x="5091833" y="890877"/>
            <a:ext cx="4916432" cy="5553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E:\LOGFILE\11. NOVEMBER\16112016\Capture\Idel Triple Mode\Before\3G\RSCP\24-11-2016 0-00-13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230"/>
          <a:stretch/>
        </p:blipFill>
        <p:spPr bwMode="auto">
          <a:xfrm>
            <a:off x="227760" y="884526"/>
            <a:ext cx="4695653" cy="5553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4"/>
          <p:cNvGrpSpPr/>
          <p:nvPr/>
        </p:nvGrpSpPr>
        <p:grpSpPr>
          <a:xfrm>
            <a:off x="125297" y="194837"/>
            <a:ext cx="9882968" cy="604779"/>
            <a:chOff x="1398" y="2756"/>
            <a:chExt cx="2270087" cy="1818738"/>
          </a:xfrm>
          <a:solidFill>
            <a:srgbClr val="FF0000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Rounded Rectangle 5"/>
            <p:cNvSpPr/>
            <p:nvPr/>
          </p:nvSpPr>
          <p:spPr>
            <a:xfrm>
              <a:off x="1398" y="2756"/>
              <a:ext cx="2270087" cy="1818738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24319" y="91540"/>
              <a:ext cx="2158383" cy="164117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>
                <a:lnSpc>
                  <a:spcPct val="90000"/>
                </a:lnSpc>
              </a:pPr>
              <a:endParaRPr lang="en-US" sz="3200" b="1" dirty="0">
                <a:latin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199062" y="199323"/>
            <a:ext cx="280794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3000" b="1" cap="none" spc="0" dirty="0" smtClean="0">
                <a:ln w="10541" cmpd="sng">
                  <a:noFill/>
                  <a:prstDash val="solid"/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Plotting By RSCP</a:t>
            </a:r>
            <a:endParaRPr lang="en-US" sz="3000" b="1" cap="none" spc="0" dirty="0">
              <a:ln w="10541" cmpd="sng">
                <a:noFill/>
                <a:prstDash val="solid"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146" name="Picture 2" descr="E:\LOGFILE\11. NOVEMBER\16112016\Capture\Idel Triple Mode\Before\3G\RSCP\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760" y="884526"/>
            <a:ext cx="167640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 descr="E:\LOGFILE\11. NOVEMBER\16112016\Capture\Idel Triple Mode\After\3G\RSCP\23-11-2016 23-30-3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833" y="890877"/>
            <a:ext cx="167640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911855" y="884526"/>
            <a:ext cx="1011559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BEFORE</a:t>
            </a:r>
            <a:endParaRPr lang="id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155146" y="884526"/>
            <a:ext cx="853119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AFTER</a:t>
            </a:r>
            <a:endParaRPr lang="id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05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</TotalTime>
  <Words>113</Words>
  <Application>Microsoft Office PowerPoint</Application>
  <PresentationFormat>Custom</PresentationFormat>
  <Paragraphs>55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PT Telkomsel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michaelpan</dc:creator>
  <cp:lastModifiedBy>lenovo</cp:lastModifiedBy>
  <cp:revision>29</cp:revision>
  <dcterms:created xsi:type="dcterms:W3CDTF">2015-09-17T01:15:47Z</dcterms:created>
  <dcterms:modified xsi:type="dcterms:W3CDTF">2016-11-24T16:01:25Z</dcterms:modified>
</cp:coreProperties>
</file>